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28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F5188-1676-4C02-800B-2752DF787F7A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25E3-3767-4997-9A00-A465299E2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6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FD0D4A-B146-4696-8498-D33E4601558F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36C12A-9D09-42ED-AA1F-079EDB79B6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LEVELS OF</a:t>
            </a:r>
            <a:br>
              <a:rPr lang="en-US" sz="7200" dirty="0" smtClean="0"/>
            </a:br>
            <a:r>
              <a:rPr lang="en-US" sz="7200" dirty="0" smtClean="0"/>
              <a:t>QUESTIONS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New Approach to Cinderella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you remember about the story of Cinderella? Brainstorm a short summary.</a:t>
            </a:r>
            <a:endParaRPr lang="en-US" dirty="0"/>
          </a:p>
        </p:txBody>
      </p:sp>
      <p:pic>
        <p:nvPicPr>
          <p:cNvPr id="4" name="Content Placeholder 3" descr="Cinderella-Blue-Dress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4923" y="1609725"/>
            <a:ext cx="4763553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Level one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Can be answered explicitly by facts contained in the text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Finger facts—you can put a finger on the answer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Fully and clearly expressed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Leaves no doubt as to the right answer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There is only one right answer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were Cinderella’s slippers made out of?</a:t>
            </a:r>
          </a:p>
          <a:p>
            <a:r>
              <a:rPr lang="en-US" dirty="0" smtClean="0"/>
              <a:t>How did Cinderella get to the ball?</a:t>
            </a:r>
            <a:endParaRPr lang="en-US" dirty="0"/>
          </a:p>
        </p:txBody>
      </p:sp>
      <p:pic>
        <p:nvPicPr>
          <p:cNvPr id="7" name="Picture 6" descr="cindycoac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200400"/>
            <a:ext cx="3486150" cy="2925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Level 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Textually implicit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Require analysis and interpretation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Ask how and why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Reading between the lines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More than one right answer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Deriving logical conclusions from known premises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Why does Cinderella’s step-mother care whether or not she goes to the ball?</a:t>
            </a:r>
          </a:p>
          <a:p>
            <a:r>
              <a:rPr lang="en-US" sz="2400" dirty="0" smtClean="0"/>
              <a:t>Why did everything go back to the way it was except the glass slipper?</a:t>
            </a:r>
          </a:p>
          <a:p>
            <a:r>
              <a:rPr lang="en-US" sz="2400" dirty="0" smtClean="0"/>
              <a:t>Why don’t the step-sisters like Cinderella?</a:t>
            </a:r>
            <a:endParaRPr lang="en-US" sz="2400" dirty="0"/>
          </a:p>
        </p:txBody>
      </p:sp>
      <p:pic>
        <p:nvPicPr>
          <p:cNvPr id="7" name="Picture 6" descr="stepfami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66745"/>
            <a:ext cx="2827506" cy="2291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Level three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Open-ended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 beyond the text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Provoke discussion of an abstract idea or issue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Can be answered with the text, another text, or life experiences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characters’ names, book title, or plot details are NOT mentioned in the question; it is more universal.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does it mean to live happily ever after?</a:t>
            </a:r>
          </a:p>
          <a:p>
            <a:r>
              <a:rPr lang="en-US" dirty="0" smtClean="0"/>
              <a:t>Will good always overcome evil; why or why not?</a:t>
            </a:r>
            <a:endParaRPr lang="en-US" dirty="0"/>
          </a:p>
        </p:txBody>
      </p:sp>
      <p:pic>
        <p:nvPicPr>
          <p:cNvPr id="5" name="Picture 4" descr="cindypri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087522"/>
            <a:ext cx="2581275" cy="2770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LEVEL ARE THESE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What is the protagonist’s name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2. What types of conflicts do people avoid in life?</a:t>
            </a:r>
          </a:p>
          <a:p>
            <a:r>
              <a:rPr lang="en-US" dirty="0" smtClean="0"/>
              <a:t>3. How are the three small trees in this chapter symbolic?</a:t>
            </a:r>
          </a:p>
          <a:p>
            <a:r>
              <a:rPr lang="en-US" dirty="0" smtClean="0"/>
              <a:t>4. What color was the balloon and is that significant?</a:t>
            </a:r>
          </a:p>
          <a:p>
            <a:r>
              <a:rPr lang="en-US" dirty="0" smtClean="0"/>
              <a:t>5. Why do the girls hide the shoes at the end of the chapter? What emotion does it suggest?</a:t>
            </a:r>
          </a:p>
          <a:p>
            <a:r>
              <a:rPr lang="en-US" dirty="0" smtClean="0"/>
              <a:t>6. What tone was used when Esperanza said, “I know how those things go”?</a:t>
            </a:r>
          </a:p>
          <a:p>
            <a:r>
              <a:rPr lang="en-US" dirty="0" smtClean="0"/>
              <a:t>7. How old is Marin?</a:t>
            </a:r>
          </a:p>
          <a:p>
            <a:r>
              <a:rPr lang="en-US" dirty="0"/>
              <a:t>8</a:t>
            </a:r>
            <a:r>
              <a:rPr lang="en-US" dirty="0" smtClean="0"/>
              <a:t>. What similarities are there between Marin and Esperanza?</a:t>
            </a:r>
          </a:p>
          <a:p>
            <a:r>
              <a:rPr lang="en-US" dirty="0"/>
              <a:t>9</a:t>
            </a:r>
            <a:r>
              <a:rPr lang="en-US" dirty="0" smtClean="0"/>
              <a:t>. In what areas of life do we have the most freedom?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10. Why </a:t>
            </a:r>
            <a:r>
              <a:rPr lang="en-US" dirty="0"/>
              <a:t>did Sally and the boys laugh at Esperanza, and what does that show about their different stages of maturity?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up ten study </a:t>
            </a:r>
            <a:r>
              <a:rPr lang="en-US" smtClean="0"/>
              <a:t>questions using </a:t>
            </a:r>
            <a:r>
              <a:rPr lang="en-US" dirty="0" smtClean="0"/>
              <a:t>the following types:</a:t>
            </a:r>
          </a:p>
          <a:p>
            <a:r>
              <a:rPr lang="en-US" dirty="0" smtClean="0"/>
              <a:t>2 LEVEL ONE questions</a:t>
            </a:r>
          </a:p>
          <a:p>
            <a:r>
              <a:rPr lang="en-US" dirty="0" smtClean="0"/>
              <a:t>6 LEVEL TWO questions</a:t>
            </a:r>
          </a:p>
          <a:p>
            <a:r>
              <a:rPr lang="en-US" dirty="0" smtClean="0"/>
              <a:t>2 LEVEL THREE questions</a:t>
            </a:r>
          </a:p>
          <a:p>
            <a:endParaRPr lang="en-US" dirty="0"/>
          </a:p>
          <a:p>
            <a:r>
              <a:rPr lang="en-US" dirty="0" smtClean="0"/>
              <a:t>**anything that mentions characters, plot, chapters, or specific content in the novel can’t be a level 3 question!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674</TotalTime>
  <Words>409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LEVELS OF QUESTIONS </vt:lpstr>
      <vt:lpstr>What do you remember about the story of Cinderella? Brainstorm a short summary.</vt:lpstr>
      <vt:lpstr>Level one questions</vt:lpstr>
      <vt:lpstr>Level two questions</vt:lpstr>
      <vt:lpstr>Level three questions</vt:lpstr>
      <vt:lpstr>WHAT LEVEL ARE THESE QUESTIONS?</vt:lpstr>
      <vt:lpstr>PRACTICE!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QUESTIONS</dc:title>
  <dc:creator>OLisa Baker</dc:creator>
  <cp:lastModifiedBy>Cearley, Michelle</cp:lastModifiedBy>
  <cp:revision>11</cp:revision>
  <dcterms:created xsi:type="dcterms:W3CDTF">2009-08-05T23:47:03Z</dcterms:created>
  <dcterms:modified xsi:type="dcterms:W3CDTF">2014-09-22T19:51:50Z</dcterms:modified>
</cp:coreProperties>
</file>