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63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F4FD7-0F85-4E7D-B073-A76769C6EE9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D38DE-B7FE-4554-AB45-4ABE0B93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38DE-B7FE-4554-AB45-4ABE0B9387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5D91CB1-49F9-4D61-90BE-B0B55B98D70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9914B78-40E5-42E1-AF52-35A21E8B9B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Literature Circle Book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this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literature circles?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Literature circles are a </a:t>
            </a:r>
            <a:r>
              <a:rPr lang="en-US" b="1" dirty="0" smtClean="0"/>
              <a:t>STUDENT LED </a:t>
            </a:r>
            <a:r>
              <a:rPr lang="en-US" dirty="0" smtClean="0"/>
              <a:t>book discussion groups where 3-4 students discuss the same section of a novel once per week over a three week time period (3 meetings total).</a:t>
            </a:r>
          </a:p>
          <a:p>
            <a:r>
              <a:rPr lang="en-US" dirty="0" smtClean="0"/>
              <a:t>Each person prepares written materials ahead of time in order to lead their group’s discussion for about </a:t>
            </a:r>
            <a:r>
              <a:rPr lang="en-US" dirty="0" smtClean="0"/>
              <a:t>12-15 </a:t>
            </a:r>
            <a:r>
              <a:rPr lang="en-US" dirty="0" smtClean="0"/>
              <a:t>minutes. Then roles rotate.</a:t>
            </a:r>
          </a:p>
          <a:p>
            <a:r>
              <a:rPr lang="en-US" dirty="0" smtClean="0"/>
              <a:t>Students turn in written materials that they created for an INDIVIDUAL, unassisted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5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person will fill out a weekly role sheet that corresponds to your assigned jobs. You will complete three different rotations during this lit circle experience.</a:t>
            </a:r>
          </a:p>
          <a:p>
            <a:r>
              <a:rPr lang="en-US" dirty="0" smtClean="0"/>
              <a:t>The role sheet is a large part of the grade for the written materials.  It must include a thorough plot summary paragraph as well as other criteria, based on your job that week.</a:t>
            </a:r>
          </a:p>
          <a:p>
            <a:r>
              <a:rPr lang="en-US" dirty="0" smtClean="0"/>
              <a:t>The role sheet must be stapled to your printed copy of your group materials (study questions, highlighter passages, research article, or vocab game/directions).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Write out study questions for your group and type up a handout for each member and for me. You may email your questions to your group, but I need one printed copy to grade.</a:t>
            </a:r>
          </a:p>
          <a:p>
            <a:r>
              <a:rPr lang="en-US" dirty="0" smtClean="0"/>
              <a:t>2. You must include 2 level one questions, 6 level two questions, and 2 level three questions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will also complete the handout with plot summar</a:t>
            </a:r>
            <a:r>
              <a:rPr lang="en-US" dirty="0" smtClean="0"/>
              <a:t>y and character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You will select FOUR paragraphs that you find significant in your text section.</a:t>
            </a:r>
          </a:p>
          <a:p>
            <a:r>
              <a:rPr lang="en-US" dirty="0" smtClean="0"/>
              <a:t>2. Type these into a handout for each group member with one additional copy for me. All members need to annotate on paper.</a:t>
            </a:r>
          </a:p>
          <a:p>
            <a:r>
              <a:rPr lang="en-US" dirty="0" smtClean="0"/>
              <a:t>3. Discuss these close-reading passages with your group to analyze meaning or clarify confusion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will turn in the form and your passages to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You need to research an internet article from a </a:t>
            </a:r>
            <a:r>
              <a:rPr lang="en-US" b="1" dirty="0" smtClean="0"/>
              <a:t>reliable source </a:t>
            </a:r>
            <a:r>
              <a:rPr lang="en-US" dirty="0" smtClean="0"/>
              <a:t>that deals with a topic that was mentioned in your novel (not a plot summary or books/Spark Notes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2. The goal of this is to teach your group more information about a reference that might have been unclear.</a:t>
            </a:r>
          </a:p>
          <a:p>
            <a:r>
              <a:rPr lang="en-US" dirty="0" smtClean="0"/>
              <a:t>3. Email the article link to the group, and print one copy for me to turn in for a </a:t>
            </a:r>
            <a:r>
              <a:rPr lang="en-US" dirty="0" smtClean="0"/>
              <a:t>grade</a:t>
            </a:r>
            <a:r>
              <a:rPr lang="en-US" dirty="0"/>
              <a:t> </a:t>
            </a:r>
            <a:r>
              <a:rPr lang="en-US" dirty="0" smtClean="0"/>
              <a:t>along with the handout page.</a:t>
            </a:r>
            <a:endParaRPr lang="en-US" dirty="0" smtClean="0"/>
          </a:p>
          <a:p>
            <a:r>
              <a:rPr lang="en-US" dirty="0" smtClean="0"/>
              <a:t>**share email addresses with your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Master: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You need to look up 8 different vocabulary words that you do not know as you read and look up the definitions and sentences used.</a:t>
            </a:r>
          </a:p>
          <a:p>
            <a:r>
              <a:rPr lang="en-US" dirty="0" smtClean="0"/>
              <a:t>2. Construct a fun vocabulary game to help teach these definitions to your group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b="1" dirty="0" smtClean="0"/>
              <a:t>NO WORD SEARCHES OR CROSSWORDS!! Games can be on computer, with board game pieces, on paper, etc. It’s your choice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You will turn in the handout with definitions and quote, plus your directions.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8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2296</TotalTime>
  <Words>511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Literature Circle Book Groups</vt:lpstr>
      <vt:lpstr>What are literature circles?</vt:lpstr>
      <vt:lpstr>The Role Sheets</vt:lpstr>
      <vt:lpstr>Summarizer:</vt:lpstr>
      <vt:lpstr>Highlighter:</vt:lpstr>
      <vt:lpstr>Connector:</vt:lpstr>
      <vt:lpstr>Word Master:</vt:lpstr>
    </vt:vector>
  </TitlesOfParts>
  <Company>Bentonville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circle roles</dc:title>
  <dc:creator>Cearley, Michelle</dc:creator>
  <cp:lastModifiedBy>Cearley, Michelle</cp:lastModifiedBy>
  <cp:revision>10</cp:revision>
  <dcterms:created xsi:type="dcterms:W3CDTF">2011-11-07T17:11:01Z</dcterms:created>
  <dcterms:modified xsi:type="dcterms:W3CDTF">2015-09-03T19:32:05Z</dcterms:modified>
</cp:coreProperties>
</file>